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11/16/2023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4908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November 16, 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SAFETY,PLANNING,FINANCE,SHADE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TREE,REC,MS4,DPW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BUDGET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11/16/2023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135,733.85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729.48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5,339.82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100,098.79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6,663.32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1,459.09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1,054.79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23,224.40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1,065.77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116.50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166.11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29,249.15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26,752.25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3,364.59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97,438.80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432,902.40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dirty="0">
                <a:solidFill>
                  <a:schemeClr val="bg1"/>
                </a:solidFill>
              </a:rPr>
              <a:t>7,196.48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160,133.40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14351</TotalTime>
  <Words>234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208</cp:revision>
  <dcterms:created xsi:type="dcterms:W3CDTF">2019-10-03T16:39:17Z</dcterms:created>
  <dcterms:modified xsi:type="dcterms:W3CDTF">2023-12-27T13:13:59Z</dcterms:modified>
</cp:coreProperties>
</file>